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  <p:sldMasterId id="2147483884" r:id="rId3"/>
  </p:sldMasterIdLst>
  <p:notesMasterIdLst>
    <p:notesMasterId r:id="rId13"/>
  </p:notesMasterIdLst>
  <p:sldIdLst>
    <p:sldId id="256" r:id="rId4"/>
    <p:sldId id="266" r:id="rId5"/>
    <p:sldId id="257" r:id="rId6"/>
    <p:sldId id="258" r:id="rId7"/>
    <p:sldId id="261" r:id="rId8"/>
    <p:sldId id="262" r:id="rId9"/>
    <p:sldId id="264" r:id="rId10"/>
    <p:sldId id="259" r:id="rId11"/>
    <p:sldId id="260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anose="00000500000000000000" pitchFamily="2" charset="0"/>
      <p:regular r:id="rId18"/>
      <p:bold r:id="rId19"/>
      <p:italic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pKLQaLFuuUmi9n8W/5Cpm1jyy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25351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569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4520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02670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42601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5785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0471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9982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78930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4232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87852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034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98516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9765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65713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35428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95305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84657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195960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3527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36363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364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98737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544637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91311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0320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842398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68522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13481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89680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916796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37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62421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12246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39729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90415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5203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656814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749682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349929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5715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088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8088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526434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31809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69261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35532699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066207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3847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651349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711652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4387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781170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22804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138043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245070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103485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442662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74656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72789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607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748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98989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73958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53151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016700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919949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959179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92585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84229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39340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4737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249099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712092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5454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079745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369428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71242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38793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86174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35649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62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29798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585352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63830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304472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068046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068668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368212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28236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70614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4001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74401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54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00935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57958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7628527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036666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936900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447649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883054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4183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705643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455841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339572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5908004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566912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781692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432803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814712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0231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3959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310102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86467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33557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6914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38389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554735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32064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74029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480617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920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1462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41748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25624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76417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397240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06993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87024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81751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48024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372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920709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500232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83613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64807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766613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25509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968394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87547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90567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127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306106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33610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52229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59734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794801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82730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493482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0287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646595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324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85294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15066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67478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46703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66840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72295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31298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891351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84433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095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81097360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217805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81115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00768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068449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5192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209105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6294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97096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58813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373625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8517014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19249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94900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63977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987601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31259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661838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018661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11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44033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36280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04373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641276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6625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88996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38503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73151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65057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5792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7254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54274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762362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8632449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35465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68108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22643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786909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533264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3212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654049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79141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3332110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464398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24268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25778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3048737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64015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67798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742866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052154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4514873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58030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035439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791474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8628399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13035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18546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679632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1537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852298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51350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4648373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7460836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1543315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007862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0690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3613388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675142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458949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9665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0.xml"/><Relationship Id="rId117" Type="http://schemas.openxmlformats.org/officeDocument/2006/relationships/theme" Target="../theme/theme3.xml"/><Relationship Id="rId21" Type="http://schemas.openxmlformats.org/officeDocument/2006/relationships/slideLayout" Target="../slideLayouts/slideLayout255.xml"/><Relationship Id="rId42" Type="http://schemas.openxmlformats.org/officeDocument/2006/relationships/slideLayout" Target="../slideLayouts/slideLayout276.xml"/><Relationship Id="rId47" Type="http://schemas.openxmlformats.org/officeDocument/2006/relationships/slideLayout" Target="../slideLayouts/slideLayout281.xml"/><Relationship Id="rId63" Type="http://schemas.openxmlformats.org/officeDocument/2006/relationships/slideLayout" Target="../slideLayouts/slideLayout297.xml"/><Relationship Id="rId68" Type="http://schemas.openxmlformats.org/officeDocument/2006/relationships/slideLayout" Target="../slideLayouts/slideLayout302.xml"/><Relationship Id="rId84" Type="http://schemas.openxmlformats.org/officeDocument/2006/relationships/slideLayout" Target="../slideLayouts/slideLayout318.xml"/><Relationship Id="rId89" Type="http://schemas.openxmlformats.org/officeDocument/2006/relationships/slideLayout" Target="../slideLayouts/slideLayout323.xml"/><Relationship Id="rId112" Type="http://schemas.openxmlformats.org/officeDocument/2006/relationships/slideLayout" Target="../slideLayouts/slideLayout346.xml"/><Relationship Id="rId16" Type="http://schemas.openxmlformats.org/officeDocument/2006/relationships/slideLayout" Target="../slideLayouts/slideLayout250.xml"/><Relationship Id="rId107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245.xml"/><Relationship Id="rId32" Type="http://schemas.openxmlformats.org/officeDocument/2006/relationships/slideLayout" Target="../slideLayouts/slideLayout266.xml"/><Relationship Id="rId37" Type="http://schemas.openxmlformats.org/officeDocument/2006/relationships/slideLayout" Target="../slideLayouts/slideLayout271.xml"/><Relationship Id="rId53" Type="http://schemas.openxmlformats.org/officeDocument/2006/relationships/slideLayout" Target="../slideLayouts/slideLayout287.xml"/><Relationship Id="rId58" Type="http://schemas.openxmlformats.org/officeDocument/2006/relationships/slideLayout" Target="../slideLayouts/slideLayout292.xml"/><Relationship Id="rId74" Type="http://schemas.openxmlformats.org/officeDocument/2006/relationships/slideLayout" Target="../slideLayouts/slideLayout308.xml"/><Relationship Id="rId79" Type="http://schemas.openxmlformats.org/officeDocument/2006/relationships/slideLayout" Target="../slideLayouts/slideLayout313.xml"/><Relationship Id="rId102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239.xml"/><Relationship Id="rId90" Type="http://schemas.openxmlformats.org/officeDocument/2006/relationships/slideLayout" Target="../slideLayouts/slideLayout324.xml"/><Relationship Id="rId95" Type="http://schemas.openxmlformats.org/officeDocument/2006/relationships/slideLayout" Target="../slideLayouts/slideLayout329.xml"/><Relationship Id="rId22" Type="http://schemas.openxmlformats.org/officeDocument/2006/relationships/slideLayout" Target="../slideLayouts/slideLayout256.xml"/><Relationship Id="rId27" Type="http://schemas.openxmlformats.org/officeDocument/2006/relationships/slideLayout" Target="../slideLayouts/slideLayout261.xml"/><Relationship Id="rId43" Type="http://schemas.openxmlformats.org/officeDocument/2006/relationships/slideLayout" Target="../slideLayouts/slideLayout277.xml"/><Relationship Id="rId48" Type="http://schemas.openxmlformats.org/officeDocument/2006/relationships/slideLayout" Target="../slideLayouts/slideLayout282.xml"/><Relationship Id="rId64" Type="http://schemas.openxmlformats.org/officeDocument/2006/relationships/slideLayout" Target="../slideLayouts/slideLayout298.xml"/><Relationship Id="rId69" Type="http://schemas.openxmlformats.org/officeDocument/2006/relationships/slideLayout" Target="../slideLayouts/slideLayout303.xml"/><Relationship Id="rId113" Type="http://schemas.openxmlformats.org/officeDocument/2006/relationships/slideLayout" Target="../slideLayouts/slideLayout347.xml"/><Relationship Id="rId80" Type="http://schemas.openxmlformats.org/officeDocument/2006/relationships/slideLayout" Target="../slideLayouts/slideLayout314.xml"/><Relationship Id="rId85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246.xml"/><Relationship Id="rId17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67.xml"/><Relationship Id="rId38" Type="http://schemas.openxmlformats.org/officeDocument/2006/relationships/slideLayout" Target="../slideLayouts/slideLayout272.xml"/><Relationship Id="rId59" Type="http://schemas.openxmlformats.org/officeDocument/2006/relationships/slideLayout" Target="../slideLayouts/slideLayout293.xml"/><Relationship Id="rId103" Type="http://schemas.openxmlformats.org/officeDocument/2006/relationships/slideLayout" Target="../slideLayouts/slideLayout337.xml"/><Relationship Id="rId108" Type="http://schemas.openxmlformats.org/officeDocument/2006/relationships/slideLayout" Target="../slideLayouts/slideLayout342.xml"/><Relationship Id="rId54" Type="http://schemas.openxmlformats.org/officeDocument/2006/relationships/slideLayout" Target="../slideLayouts/slideLayout288.xml"/><Relationship Id="rId70" Type="http://schemas.openxmlformats.org/officeDocument/2006/relationships/slideLayout" Target="../slideLayouts/slideLayout304.xml"/><Relationship Id="rId75" Type="http://schemas.openxmlformats.org/officeDocument/2006/relationships/slideLayout" Target="../slideLayouts/slideLayout309.xml"/><Relationship Id="rId91" Type="http://schemas.openxmlformats.org/officeDocument/2006/relationships/slideLayout" Target="../slideLayouts/slideLayout325.xml"/><Relationship Id="rId96" Type="http://schemas.openxmlformats.org/officeDocument/2006/relationships/slideLayout" Target="../slideLayouts/slideLayout330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57.xml"/><Relationship Id="rId28" Type="http://schemas.openxmlformats.org/officeDocument/2006/relationships/slideLayout" Target="../slideLayouts/slideLayout262.xml"/><Relationship Id="rId49" Type="http://schemas.openxmlformats.org/officeDocument/2006/relationships/slideLayout" Target="../slideLayouts/slideLayout283.xml"/><Relationship Id="rId114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244.xml"/><Relationship Id="rId31" Type="http://schemas.openxmlformats.org/officeDocument/2006/relationships/slideLayout" Target="../slideLayouts/slideLayout265.xml"/><Relationship Id="rId44" Type="http://schemas.openxmlformats.org/officeDocument/2006/relationships/slideLayout" Target="../slideLayouts/slideLayout278.xml"/><Relationship Id="rId52" Type="http://schemas.openxmlformats.org/officeDocument/2006/relationships/slideLayout" Target="../slideLayouts/slideLayout286.xml"/><Relationship Id="rId60" Type="http://schemas.openxmlformats.org/officeDocument/2006/relationships/slideLayout" Target="../slideLayouts/slideLayout294.xml"/><Relationship Id="rId65" Type="http://schemas.openxmlformats.org/officeDocument/2006/relationships/slideLayout" Target="../slideLayouts/slideLayout299.xml"/><Relationship Id="rId73" Type="http://schemas.openxmlformats.org/officeDocument/2006/relationships/slideLayout" Target="../slideLayouts/slideLayout307.xml"/><Relationship Id="rId78" Type="http://schemas.openxmlformats.org/officeDocument/2006/relationships/slideLayout" Target="../slideLayouts/slideLayout312.xml"/><Relationship Id="rId81" Type="http://schemas.openxmlformats.org/officeDocument/2006/relationships/slideLayout" Target="../slideLayouts/slideLayout315.xml"/><Relationship Id="rId86" Type="http://schemas.openxmlformats.org/officeDocument/2006/relationships/slideLayout" Target="../slideLayouts/slideLayout320.xml"/><Relationship Id="rId94" Type="http://schemas.openxmlformats.org/officeDocument/2006/relationships/slideLayout" Target="../slideLayouts/slideLayout328.xml"/><Relationship Id="rId99" Type="http://schemas.openxmlformats.org/officeDocument/2006/relationships/slideLayout" Target="../slideLayouts/slideLayout333.xml"/><Relationship Id="rId101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Relationship Id="rId13" Type="http://schemas.openxmlformats.org/officeDocument/2006/relationships/slideLayout" Target="../slideLayouts/slideLayout247.xml"/><Relationship Id="rId18" Type="http://schemas.openxmlformats.org/officeDocument/2006/relationships/slideLayout" Target="../slideLayouts/slideLayout252.xml"/><Relationship Id="rId39" Type="http://schemas.openxmlformats.org/officeDocument/2006/relationships/slideLayout" Target="../slideLayouts/slideLayout273.xml"/><Relationship Id="rId109" Type="http://schemas.openxmlformats.org/officeDocument/2006/relationships/slideLayout" Target="../slideLayouts/slideLayout343.xml"/><Relationship Id="rId34" Type="http://schemas.openxmlformats.org/officeDocument/2006/relationships/slideLayout" Target="../slideLayouts/slideLayout268.xml"/><Relationship Id="rId50" Type="http://schemas.openxmlformats.org/officeDocument/2006/relationships/slideLayout" Target="../slideLayouts/slideLayout284.xml"/><Relationship Id="rId55" Type="http://schemas.openxmlformats.org/officeDocument/2006/relationships/slideLayout" Target="../slideLayouts/slideLayout289.xml"/><Relationship Id="rId76" Type="http://schemas.openxmlformats.org/officeDocument/2006/relationships/slideLayout" Target="../slideLayouts/slideLayout310.xml"/><Relationship Id="rId97" Type="http://schemas.openxmlformats.org/officeDocument/2006/relationships/slideLayout" Target="../slideLayouts/slideLayout331.xml"/><Relationship Id="rId104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241.xml"/><Relationship Id="rId71" Type="http://schemas.openxmlformats.org/officeDocument/2006/relationships/slideLayout" Target="../slideLayouts/slideLayout305.xml"/><Relationship Id="rId92" Type="http://schemas.openxmlformats.org/officeDocument/2006/relationships/slideLayout" Target="../slideLayouts/slideLayout326.xml"/><Relationship Id="rId2" Type="http://schemas.openxmlformats.org/officeDocument/2006/relationships/slideLayout" Target="../slideLayouts/slideLayout236.xml"/><Relationship Id="rId29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58.xml"/><Relationship Id="rId40" Type="http://schemas.openxmlformats.org/officeDocument/2006/relationships/slideLayout" Target="../slideLayouts/slideLayout274.xml"/><Relationship Id="rId45" Type="http://schemas.openxmlformats.org/officeDocument/2006/relationships/slideLayout" Target="../slideLayouts/slideLayout279.xml"/><Relationship Id="rId66" Type="http://schemas.openxmlformats.org/officeDocument/2006/relationships/slideLayout" Target="../slideLayouts/slideLayout300.xml"/><Relationship Id="rId87" Type="http://schemas.openxmlformats.org/officeDocument/2006/relationships/slideLayout" Target="../slideLayouts/slideLayout321.xml"/><Relationship Id="rId110" Type="http://schemas.openxmlformats.org/officeDocument/2006/relationships/slideLayout" Target="../slideLayouts/slideLayout344.xml"/><Relationship Id="rId115" Type="http://schemas.openxmlformats.org/officeDocument/2006/relationships/slideLayout" Target="../slideLayouts/slideLayout349.xml"/><Relationship Id="rId61" Type="http://schemas.openxmlformats.org/officeDocument/2006/relationships/slideLayout" Target="../slideLayouts/slideLayout295.xml"/><Relationship Id="rId82" Type="http://schemas.openxmlformats.org/officeDocument/2006/relationships/slideLayout" Target="../slideLayouts/slideLayout316.xml"/><Relationship Id="rId1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64.xml"/><Relationship Id="rId35" Type="http://schemas.openxmlformats.org/officeDocument/2006/relationships/slideLayout" Target="../slideLayouts/slideLayout269.xml"/><Relationship Id="rId56" Type="http://schemas.openxmlformats.org/officeDocument/2006/relationships/slideLayout" Target="../slideLayouts/slideLayout290.xml"/><Relationship Id="rId77" Type="http://schemas.openxmlformats.org/officeDocument/2006/relationships/slideLayout" Target="../slideLayouts/slideLayout311.xml"/><Relationship Id="rId100" Type="http://schemas.openxmlformats.org/officeDocument/2006/relationships/slideLayout" Target="../slideLayouts/slideLayout334.xml"/><Relationship Id="rId105" Type="http://schemas.openxmlformats.org/officeDocument/2006/relationships/slideLayout" Target="../slideLayouts/slideLayout339.xml"/><Relationship Id="rId8" Type="http://schemas.openxmlformats.org/officeDocument/2006/relationships/slideLayout" Target="../slideLayouts/slideLayout242.xml"/><Relationship Id="rId51" Type="http://schemas.openxmlformats.org/officeDocument/2006/relationships/slideLayout" Target="../slideLayouts/slideLayout285.xml"/><Relationship Id="rId72" Type="http://schemas.openxmlformats.org/officeDocument/2006/relationships/slideLayout" Target="../slideLayouts/slideLayout306.xml"/><Relationship Id="rId93" Type="http://schemas.openxmlformats.org/officeDocument/2006/relationships/slideLayout" Target="../slideLayouts/slideLayout327.xml"/><Relationship Id="rId98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59.xml"/><Relationship Id="rId46" Type="http://schemas.openxmlformats.org/officeDocument/2006/relationships/slideLayout" Target="../slideLayouts/slideLayout280.xml"/><Relationship Id="rId67" Type="http://schemas.openxmlformats.org/officeDocument/2006/relationships/slideLayout" Target="../slideLayouts/slideLayout301.xml"/><Relationship Id="rId116" Type="http://schemas.openxmlformats.org/officeDocument/2006/relationships/slideLayout" Target="../slideLayouts/slideLayout350.xml"/><Relationship Id="rId20" Type="http://schemas.openxmlformats.org/officeDocument/2006/relationships/slideLayout" Target="../slideLayouts/slideLayout254.xml"/><Relationship Id="rId41" Type="http://schemas.openxmlformats.org/officeDocument/2006/relationships/slideLayout" Target="../slideLayouts/slideLayout275.xml"/><Relationship Id="rId62" Type="http://schemas.openxmlformats.org/officeDocument/2006/relationships/slideLayout" Target="../slideLayouts/slideLayout296.xml"/><Relationship Id="rId83" Type="http://schemas.openxmlformats.org/officeDocument/2006/relationships/slideLayout" Target="../slideLayouts/slideLayout317.xml"/><Relationship Id="rId88" Type="http://schemas.openxmlformats.org/officeDocument/2006/relationships/slideLayout" Target="../slideLayouts/slideLayout322.xml"/><Relationship Id="rId111" Type="http://schemas.openxmlformats.org/officeDocument/2006/relationships/slideLayout" Target="../slideLayouts/slideLayout345.xml"/><Relationship Id="rId15" Type="http://schemas.openxmlformats.org/officeDocument/2006/relationships/slideLayout" Target="../slideLayouts/slideLayout249.xml"/><Relationship Id="rId36" Type="http://schemas.openxmlformats.org/officeDocument/2006/relationships/slideLayout" Target="../slideLayouts/slideLayout270.xml"/><Relationship Id="rId57" Type="http://schemas.openxmlformats.org/officeDocument/2006/relationships/slideLayout" Target="../slideLayouts/slideLayout291.xml"/><Relationship Id="rId106" Type="http://schemas.openxmlformats.org/officeDocument/2006/relationships/slideLayout" Target="../slideLayouts/slideLayout3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684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4078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  <p:sldLayoutId id="2147483923" r:id="rId39"/>
    <p:sldLayoutId id="2147483924" r:id="rId40"/>
    <p:sldLayoutId id="2147483925" r:id="rId41"/>
    <p:sldLayoutId id="2147483926" r:id="rId42"/>
    <p:sldLayoutId id="2147483927" r:id="rId43"/>
    <p:sldLayoutId id="2147483928" r:id="rId44"/>
    <p:sldLayoutId id="2147483929" r:id="rId45"/>
    <p:sldLayoutId id="2147483930" r:id="rId46"/>
    <p:sldLayoutId id="2147483931" r:id="rId47"/>
    <p:sldLayoutId id="2147483932" r:id="rId48"/>
    <p:sldLayoutId id="2147483933" r:id="rId49"/>
    <p:sldLayoutId id="2147483934" r:id="rId50"/>
    <p:sldLayoutId id="2147483935" r:id="rId51"/>
    <p:sldLayoutId id="2147483936" r:id="rId52"/>
    <p:sldLayoutId id="2147483937" r:id="rId53"/>
    <p:sldLayoutId id="2147483938" r:id="rId54"/>
    <p:sldLayoutId id="2147483939" r:id="rId55"/>
    <p:sldLayoutId id="2147483940" r:id="rId56"/>
    <p:sldLayoutId id="2147483941" r:id="rId57"/>
    <p:sldLayoutId id="2147483942" r:id="rId58"/>
    <p:sldLayoutId id="2147483943" r:id="rId59"/>
    <p:sldLayoutId id="2147483944" r:id="rId60"/>
    <p:sldLayoutId id="2147483945" r:id="rId61"/>
    <p:sldLayoutId id="2147483946" r:id="rId62"/>
    <p:sldLayoutId id="2147483947" r:id="rId63"/>
    <p:sldLayoutId id="2147483948" r:id="rId64"/>
    <p:sldLayoutId id="2147483949" r:id="rId65"/>
    <p:sldLayoutId id="2147483950" r:id="rId66"/>
    <p:sldLayoutId id="2147483951" r:id="rId67"/>
    <p:sldLayoutId id="2147483952" r:id="rId68"/>
    <p:sldLayoutId id="2147483953" r:id="rId69"/>
    <p:sldLayoutId id="2147483954" r:id="rId70"/>
    <p:sldLayoutId id="2147483955" r:id="rId71"/>
    <p:sldLayoutId id="2147483956" r:id="rId72"/>
    <p:sldLayoutId id="2147483957" r:id="rId73"/>
    <p:sldLayoutId id="2147483958" r:id="rId74"/>
    <p:sldLayoutId id="2147483959" r:id="rId75"/>
    <p:sldLayoutId id="2147483960" r:id="rId76"/>
    <p:sldLayoutId id="2147483961" r:id="rId77"/>
    <p:sldLayoutId id="2147483962" r:id="rId78"/>
    <p:sldLayoutId id="2147483963" r:id="rId79"/>
    <p:sldLayoutId id="2147483964" r:id="rId80"/>
    <p:sldLayoutId id="2147483965" r:id="rId81"/>
    <p:sldLayoutId id="2147483966" r:id="rId82"/>
    <p:sldLayoutId id="2147483967" r:id="rId83"/>
    <p:sldLayoutId id="2147483968" r:id="rId84"/>
    <p:sldLayoutId id="2147483969" r:id="rId85"/>
    <p:sldLayoutId id="2147483970" r:id="rId86"/>
    <p:sldLayoutId id="2147483971" r:id="rId87"/>
    <p:sldLayoutId id="2147483972" r:id="rId88"/>
    <p:sldLayoutId id="2147483973" r:id="rId89"/>
    <p:sldLayoutId id="2147483974" r:id="rId90"/>
    <p:sldLayoutId id="2147483975" r:id="rId91"/>
    <p:sldLayoutId id="2147483976" r:id="rId92"/>
    <p:sldLayoutId id="2147483977" r:id="rId93"/>
    <p:sldLayoutId id="2147483978" r:id="rId94"/>
    <p:sldLayoutId id="2147483979" r:id="rId95"/>
    <p:sldLayoutId id="2147483980" r:id="rId96"/>
    <p:sldLayoutId id="2147483981" r:id="rId97"/>
    <p:sldLayoutId id="2147483982" r:id="rId98"/>
    <p:sldLayoutId id="2147483983" r:id="rId99"/>
    <p:sldLayoutId id="2147483984" r:id="rId100"/>
    <p:sldLayoutId id="2147483985" r:id="rId101"/>
    <p:sldLayoutId id="2147483986" r:id="rId102"/>
    <p:sldLayoutId id="2147483987" r:id="rId103"/>
    <p:sldLayoutId id="2147483988" r:id="rId104"/>
    <p:sldLayoutId id="2147483989" r:id="rId105"/>
    <p:sldLayoutId id="2147483990" r:id="rId106"/>
    <p:sldLayoutId id="2147483991" r:id="rId107"/>
    <p:sldLayoutId id="2147483992" r:id="rId108"/>
    <p:sldLayoutId id="2147483993" r:id="rId109"/>
    <p:sldLayoutId id="2147483994" r:id="rId110"/>
    <p:sldLayoutId id="2147483995" r:id="rId111"/>
    <p:sldLayoutId id="2147483996" r:id="rId112"/>
    <p:sldLayoutId id="2147483997" r:id="rId113"/>
    <p:sldLayoutId id="2147483998" r:id="rId114"/>
    <p:sldLayoutId id="2147483999" r:id="rId115"/>
    <p:sldLayoutId id="2147484000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anthinathan02/jayanthinathan_0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E-Commerce Website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81142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 – 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605884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 is buying and selling of goods &amp; services , over an electronic network, primarily the internet 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/>
        </p:nvGraphicFramePr>
        <p:xfrm>
          <a:off x="0" y="1963102"/>
          <a:ext cx="4750594" cy="258246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693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4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2115a422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JAYANTHINATHAN V 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ALLEN ROSHAN 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ABDUL LATIF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dirty="0"/>
                        <a:t>SABAREESHWARAN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061126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An e-commerce website or app is one of the best full-stack development projects you can practice at the advanced level. It is a vast project involving front and back-end technologies and database knowledge for efficient execution and implementation. The project takes time and effort because you must maintain a huge database with multiple product categories and prices.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calculator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66862-D725-C5EB-BE2F-554310E6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1107281"/>
            <a:ext cx="8372475" cy="2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 text editor output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BAFE3-BE41-4F72-F353-5257954A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" y="1050131"/>
            <a:ext cx="8215314" cy="392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C88C32"/>
                </a:solidFill>
                <a:effectLst/>
                <a:uLnTx/>
                <a:uFillTx/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C88C32"/>
              </a:solidFill>
              <a:effectLst/>
              <a:uLnTx/>
              <a:uFillTx/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E-Commerce Github</a:t>
            </a:r>
            <a:endParaRPr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https://github.com/Jayanthinathan02/jayanthinathan_02</a:t>
            </a:r>
            <a:endParaRPr b="0" i="0" dirty="0">
              <a:solidFill>
                <a:schemeClr val="bg2">
                  <a:lumMod val="60000"/>
                  <a:lumOff val="40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277</Words>
  <Application>Microsoft Office PowerPoint</Application>
  <PresentationFormat>On-screen Show (16:9)</PresentationFormat>
  <Paragraphs>46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EB Garamond</vt:lpstr>
      <vt:lpstr>EB Garamond Medium</vt:lpstr>
      <vt:lpstr>Public Sans</vt:lpstr>
      <vt:lpstr>Noto Sans Symbols</vt:lpstr>
      <vt:lpstr>Arial</vt:lpstr>
      <vt:lpstr>EB Garamond SemiBold</vt:lpstr>
      <vt:lpstr>Arial</vt:lpstr>
      <vt:lpstr>Calibri</vt:lpstr>
      <vt:lpstr>Simple Light</vt:lpstr>
      <vt:lpstr>1_Simple Light</vt:lpstr>
      <vt:lpstr>2_Simple Light</vt:lpstr>
      <vt:lpstr>PowerPoint Presentation</vt:lpstr>
      <vt:lpstr>E – Commerce Website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211520104062</cp:lastModifiedBy>
  <cp:revision>2</cp:revision>
  <dcterms:created xsi:type="dcterms:W3CDTF">2020-08-13T11:21:46Z</dcterms:created>
  <dcterms:modified xsi:type="dcterms:W3CDTF">2023-03-15T12:13:21Z</dcterms:modified>
</cp:coreProperties>
</file>